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2381D-79C7-435E-9CB4-DA05DBB0A4BA}" v="151" dt="2025-08-02T18:34:30.921"/>
    <p1510:client id="{973A519F-7E05-46A0-A580-82E0C0B5F8E1}" v="55" dt="2025-08-02T18:48:09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4601A7-EE71-4210-A6CE-40DD2600AA4A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8F0ADF-E174-43B6-B6B4-4E01A935EDFE}">
      <dgm:prSet/>
      <dgm:spPr/>
      <dgm:t>
        <a:bodyPr/>
        <a:lstStyle/>
        <a:p>
          <a:r>
            <a:rPr lang="en-US"/>
            <a:t>Need</a:t>
          </a:r>
        </a:p>
      </dgm:t>
    </dgm:pt>
    <dgm:pt modelId="{2A27FF84-C7E8-4A4F-A90B-D1613D0745B1}" type="parTrans" cxnId="{8154F27D-FC00-4BE4-A1A9-3F2A24957356}">
      <dgm:prSet/>
      <dgm:spPr/>
      <dgm:t>
        <a:bodyPr/>
        <a:lstStyle/>
        <a:p>
          <a:endParaRPr lang="en-US"/>
        </a:p>
      </dgm:t>
    </dgm:pt>
    <dgm:pt modelId="{E8497B76-E190-4420-93F8-1F5C6405A90A}" type="sibTrans" cxnId="{8154F27D-FC00-4BE4-A1A9-3F2A24957356}">
      <dgm:prSet/>
      <dgm:spPr/>
      <dgm:t>
        <a:bodyPr/>
        <a:lstStyle/>
        <a:p>
          <a:endParaRPr lang="en-US"/>
        </a:p>
      </dgm:t>
    </dgm:pt>
    <dgm:pt modelId="{A603A5A4-587B-461F-BFED-6B14DC1C4355}">
      <dgm:prSet/>
      <dgm:spPr/>
      <dgm:t>
        <a:bodyPr/>
        <a:lstStyle/>
        <a:p>
          <a:r>
            <a:rPr lang="en-US"/>
            <a:t>Need for safer, energy-efficient, and convenient homes.</a:t>
          </a:r>
        </a:p>
      </dgm:t>
    </dgm:pt>
    <dgm:pt modelId="{56A48CF8-FB32-48F2-9F2B-E8B9863CD49A}" type="parTrans" cxnId="{CE39A425-7B35-4CEA-8515-39D1DD0C8897}">
      <dgm:prSet/>
      <dgm:spPr/>
      <dgm:t>
        <a:bodyPr/>
        <a:lstStyle/>
        <a:p>
          <a:endParaRPr lang="en-US"/>
        </a:p>
      </dgm:t>
    </dgm:pt>
    <dgm:pt modelId="{1176CBA7-EA81-40B5-8E8A-D944BB7DC316}" type="sibTrans" cxnId="{CE39A425-7B35-4CEA-8515-39D1DD0C8897}">
      <dgm:prSet/>
      <dgm:spPr/>
      <dgm:t>
        <a:bodyPr/>
        <a:lstStyle/>
        <a:p>
          <a:endParaRPr lang="en-US"/>
        </a:p>
      </dgm:t>
    </dgm:pt>
    <dgm:pt modelId="{F8C2EED7-D6E3-4795-BAC9-A25EA79F1F49}">
      <dgm:prSet/>
      <dgm:spPr/>
      <dgm:t>
        <a:bodyPr/>
        <a:lstStyle/>
        <a:p>
          <a:r>
            <a:rPr lang="en-US"/>
            <a:t>Automate</a:t>
          </a:r>
        </a:p>
      </dgm:t>
    </dgm:pt>
    <dgm:pt modelId="{883691E0-6F65-46C6-A7D6-E1F3C24E1CBE}" type="parTrans" cxnId="{F2248E0A-28D6-46D4-AF83-45EFF013285F}">
      <dgm:prSet/>
      <dgm:spPr/>
      <dgm:t>
        <a:bodyPr/>
        <a:lstStyle/>
        <a:p>
          <a:endParaRPr lang="en-US"/>
        </a:p>
      </dgm:t>
    </dgm:pt>
    <dgm:pt modelId="{41E164DF-A3B9-4A0F-A39D-3429997C65DF}" type="sibTrans" cxnId="{F2248E0A-28D6-46D4-AF83-45EFF013285F}">
      <dgm:prSet/>
      <dgm:spPr/>
      <dgm:t>
        <a:bodyPr/>
        <a:lstStyle/>
        <a:p>
          <a:endParaRPr lang="en-US"/>
        </a:p>
      </dgm:t>
    </dgm:pt>
    <dgm:pt modelId="{F5990DC1-AE15-43D9-88D8-1E32052258DE}">
      <dgm:prSet/>
      <dgm:spPr/>
      <dgm:t>
        <a:bodyPr/>
        <a:lstStyle/>
        <a:p>
          <a:r>
            <a:rPr lang="en-US"/>
            <a:t>Automate daily tasks to avoid manual errors.</a:t>
          </a:r>
        </a:p>
      </dgm:t>
    </dgm:pt>
    <dgm:pt modelId="{31B737D1-563B-4964-8281-1671BF22CC5A}" type="parTrans" cxnId="{F582756A-2353-44F6-AF93-9CDB9154F812}">
      <dgm:prSet/>
      <dgm:spPr/>
      <dgm:t>
        <a:bodyPr/>
        <a:lstStyle/>
        <a:p>
          <a:endParaRPr lang="en-US"/>
        </a:p>
      </dgm:t>
    </dgm:pt>
    <dgm:pt modelId="{40D8F144-36D0-43AB-9550-B7EE5542589E}" type="sibTrans" cxnId="{F582756A-2353-44F6-AF93-9CDB9154F812}">
      <dgm:prSet/>
      <dgm:spPr/>
      <dgm:t>
        <a:bodyPr/>
        <a:lstStyle/>
        <a:p>
          <a:endParaRPr lang="en-US"/>
        </a:p>
      </dgm:t>
    </dgm:pt>
    <dgm:pt modelId="{CD005D06-E469-404C-9C3C-70603D64FE22}">
      <dgm:prSet/>
      <dgm:spPr/>
      <dgm:t>
        <a:bodyPr/>
        <a:lstStyle/>
        <a:p>
          <a:r>
            <a:rPr lang="en-US"/>
            <a:t>Handle</a:t>
          </a:r>
        </a:p>
      </dgm:t>
    </dgm:pt>
    <dgm:pt modelId="{7AEFC25E-CB9F-4258-97C7-AD3DEEA0C010}" type="parTrans" cxnId="{0EE39F72-53B4-45C6-AD20-2ACFE49695B7}">
      <dgm:prSet/>
      <dgm:spPr/>
      <dgm:t>
        <a:bodyPr/>
        <a:lstStyle/>
        <a:p>
          <a:endParaRPr lang="en-US"/>
        </a:p>
      </dgm:t>
    </dgm:pt>
    <dgm:pt modelId="{55531586-06A1-4C6C-A958-A6AE02825FAD}" type="sibTrans" cxnId="{0EE39F72-53B4-45C6-AD20-2ACFE49695B7}">
      <dgm:prSet/>
      <dgm:spPr/>
      <dgm:t>
        <a:bodyPr/>
        <a:lstStyle/>
        <a:p>
          <a:endParaRPr lang="en-US"/>
        </a:p>
      </dgm:t>
    </dgm:pt>
    <dgm:pt modelId="{DC148C75-7529-437A-88C6-642191A9B141}">
      <dgm:prSet/>
      <dgm:spPr/>
      <dgm:t>
        <a:bodyPr/>
        <a:lstStyle/>
        <a:p>
          <a:r>
            <a:rPr lang="en-US"/>
            <a:t>Handle emergency cases like gas leakage or intrusions.</a:t>
          </a:r>
        </a:p>
      </dgm:t>
    </dgm:pt>
    <dgm:pt modelId="{9811C51E-5B83-41F5-BA5C-8C0A99A30916}" type="parTrans" cxnId="{AC9186CB-CE8F-4F4E-AD50-9E442652C330}">
      <dgm:prSet/>
      <dgm:spPr/>
      <dgm:t>
        <a:bodyPr/>
        <a:lstStyle/>
        <a:p>
          <a:endParaRPr lang="en-US"/>
        </a:p>
      </dgm:t>
    </dgm:pt>
    <dgm:pt modelId="{088E8409-2456-4F49-8AC1-A3409FDD68CE}" type="sibTrans" cxnId="{AC9186CB-CE8F-4F4E-AD50-9E442652C330}">
      <dgm:prSet/>
      <dgm:spPr/>
      <dgm:t>
        <a:bodyPr/>
        <a:lstStyle/>
        <a:p>
          <a:endParaRPr lang="en-US"/>
        </a:p>
      </dgm:t>
    </dgm:pt>
    <dgm:pt modelId="{8EB2B5AD-F85D-408E-9FA8-E96A9A8F976B}" type="pres">
      <dgm:prSet presAssocID="{D64601A7-EE71-4210-A6CE-40DD2600AA4A}" presName="Name0" presStyleCnt="0">
        <dgm:presLayoutVars>
          <dgm:dir/>
          <dgm:animLvl val="lvl"/>
          <dgm:resizeHandles val="exact"/>
        </dgm:presLayoutVars>
      </dgm:prSet>
      <dgm:spPr/>
    </dgm:pt>
    <dgm:pt modelId="{2A547027-5429-4C24-ACAE-8A8D6D8ECDEC}" type="pres">
      <dgm:prSet presAssocID="{3F8F0ADF-E174-43B6-B6B4-4E01A935EDFE}" presName="composite" presStyleCnt="0"/>
      <dgm:spPr/>
    </dgm:pt>
    <dgm:pt modelId="{4D56ABBF-0AC8-499D-982D-BF44D6A53751}" type="pres">
      <dgm:prSet presAssocID="{3F8F0ADF-E174-43B6-B6B4-4E01A935EDFE}" presName="parTx" presStyleLbl="alignNode1" presStyleIdx="0" presStyleCnt="3">
        <dgm:presLayoutVars>
          <dgm:chMax val="0"/>
          <dgm:chPref val="0"/>
        </dgm:presLayoutVars>
      </dgm:prSet>
      <dgm:spPr/>
    </dgm:pt>
    <dgm:pt modelId="{70191E6F-885E-4F22-8ED8-7B5747A20106}" type="pres">
      <dgm:prSet presAssocID="{3F8F0ADF-E174-43B6-B6B4-4E01A935EDFE}" presName="desTx" presStyleLbl="alignAccFollowNode1" presStyleIdx="0" presStyleCnt="3">
        <dgm:presLayoutVars/>
      </dgm:prSet>
      <dgm:spPr/>
    </dgm:pt>
    <dgm:pt modelId="{9018088C-BCB9-425E-977B-F3D7EF692B68}" type="pres">
      <dgm:prSet presAssocID="{E8497B76-E190-4420-93F8-1F5C6405A90A}" presName="space" presStyleCnt="0"/>
      <dgm:spPr/>
    </dgm:pt>
    <dgm:pt modelId="{D8226D70-382E-409D-B2F7-D74C9C9FF648}" type="pres">
      <dgm:prSet presAssocID="{F8C2EED7-D6E3-4795-BAC9-A25EA79F1F49}" presName="composite" presStyleCnt="0"/>
      <dgm:spPr/>
    </dgm:pt>
    <dgm:pt modelId="{66162778-278C-46B2-9288-E1D6A5804D2C}" type="pres">
      <dgm:prSet presAssocID="{F8C2EED7-D6E3-4795-BAC9-A25EA79F1F49}" presName="parTx" presStyleLbl="alignNode1" presStyleIdx="1" presStyleCnt="3">
        <dgm:presLayoutVars>
          <dgm:chMax val="0"/>
          <dgm:chPref val="0"/>
        </dgm:presLayoutVars>
      </dgm:prSet>
      <dgm:spPr/>
    </dgm:pt>
    <dgm:pt modelId="{52AD6A2C-0BA9-4F63-956D-D2C413A956B9}" type="pres">
      <dgm:prSet presAssocID="{F8C2EED7-D6E3-4795-BAC9-A25EA79F1F49}" presName="desTx" presStyleLbl="alignAccFollowNode1" presStyleIdx="1" presStyleCnt="3">
        <dgm:presLayoutVars/>
      </dgm:prSet>
      <dgm:spPr/>
    </dgm:pt>
    <dgm:pt modelId="{FBE71BB0-710F-46EF-84CB-0BE685453F66}" type="pres">
      <dgm:prSet presAssocID="{41E164DF-A3B9-4A0F-A39D-3429997C65DF}" presName="space" presStyleCnt="0"/>
      <dgm:spPr/>
    </dgm:pt>
    <dgm:pt modelId="{D19FCA57-887A-4ADE-A7E4-1BEC21AD975F}" type="pres">
      <dgm:prSet presAssocID="{CD005D06-E469-404C-9C3C-70603D64FE22}" presName="composite" presStyleCnt="0"/>
      <dgm:spPr/>
    </dgm:pt>
    <dgm:pt modelId="{2DCDDFEF-DFB0-4CE6-815D-586186196D67}" type="pres">
      <dgm:prSet presAssocID="{CD005D06-E469-404C-9C3C-70603D64FE22}" presName="parTx" presStyleLbl="alignNode1" presStyleIdx="2" presStyleCnt="3">
        <dgm:presLayoutVars>
          <dgm:chMax val="0"/>
          <dgm:chPref val="0"/>
        </dgm:presLayoutVars>
      </dgm:prSet>
      <dgm:spPr/>
    </dgm:pt>
    <dgm:pt modelId="{5C3A27BE-B67F-4004-B367-D90074F2F66C}" type="pres">
      <dgm:prSet presAssocID="{CD005D06-E469-404C-9C3C-70603D64FE22}" presName="desTx" presStyleLbl="alignAccFollowNode1" presStyleIdx="2" presStyleCnt="3">
        <dgm:presLayoutVars/>
      </dgm:prSet>
      <dgm:spPr/>
    </dgm:pt>
  </dgm:ptLst>
  <dgm:cxnLst>
    <dgm:cxn modelId="{273B2305-F82F-4CAA-9BE2-99424C3F1C9C}" type="presOf" srcId="{3F8F0ADF-E174-43B6-B6B4-4E01A935EDFE}" destId="{4D56ABBF-0AC8-499D-982D-BF44D6A53751}" srcOrd="0" destOrd="0" presId="urn:microsoft.com/office/officeart/2016/7/layout/HorizontalActionList"/>
    <dgm:cxn modelId="{F2248E0A-28D6-46D4-AF83-45EFF013285F}" srcId="{D64601A7-EE71-4210-A6CE-40DD2600AA4A}" destId="{F8C2EED7-D6E3-4795-BAC9-A25EA79F1F49}" srcOrd="1" destOrd="0" parTransId="{883691E0-6F65-46C6-A7D6-E1F3C24E1CBE}" sibTransId="{41E164DF-A3B9-4A0F-A39D-3429997C65DF}"/>
    <dgm:cxn modelId="{CE39A425-7B35-4CEA-8515-39D1DD0C8897}" srcId="{3F8F0ADF-E174-43B6-B6B4-4E01A935EDFE}" destId="{A603A5A4-587B-461F-BFED-6B14DC1C4355}" srcOrd="0" destOrd="0" parTransId="{56A48CF8-FB32-48F2-9F2B-E8B9863CD49A}" sibTransId="{1176CBA7-EA81-40B5-8E8A-D944BB7DC316}"/>
    <dgm:cxn modelId="{4ECA3428-10E0-4AD2-A47F-78A7F5EC4880}" type="presOf" srcId="{F8C2EED7-D6E3-4795-BAC9-A25EA79F1F49}" destId="{66162778-278C-46B2-9288-E1D6A5804D2C}" srcOrd="0" destOrd="0" presId="urn:microsoft.com/office/officeart/2016/7/layout/HorizontalActionList"/>
    <dgm:cxn modelId="{A75AE930-DDC0-483A-B197-0D383348DB5C}" type="presOf" srcId="{CD005D06-E469-404C-9C3C-70603D64FE22}" destId="{2DCDDFEF-DFB0-4CE6-815D-586186196D67}" srcOrd="0" destOrd="0" presId="urn:microsoft.com/office/officeart/2016/7/layout/HorizontalActionList"/>
    <dgm:cxn modelId="{C5761D32-DE01-4397-BD42-CADE6A3A0BC9}" type="presOf" srcId="{A603A5A4-587B-461F-BFED-6B14DC1C4355}" destId="{70191E6F-885E-4F22-8ED8-7B5747A20106}" srcOrd="0" destOrd="0" presId="urn:microsoft.com/office/officeart/2016/7/layout/HorizontalActionList"/>
    <dgm:cxn modelId="{F582756A-2353-44F6-AF93-9CDB9154F812}" srcId="{F8C2EED7-D6E3-4795-BAC9-A25EA79F1F49}" destId="{F5990DC1-AE15-43D9-88D8-1E32052258DE}" srcOrd="0" destOrd="0" parTransId="{31B737D1-563B-4964-8281-1671BF22CC5A}" sibTransId="{40D8F144-36D0-43AB-9550-B7EE5542589E}"/>
    <dgm:cxn modelId="{0EE39F72-53B4-45C6-AD20-2ACFE49695B7}" srcId="{D64601A7-EE71-4210-A6CE-40DD2600AA4A}" destId="{CD005D06-E469-404C-9C3C-70603D64FE22}" srcOrd="2" destOrd="0" parTransId="{7AEFC25E-CB9F-4258-97C7-AD3DEEA0C010}" sibTransId="{55531586-06A1-4C6C-A958-A6AE02825FAD}"/>
    <dgm:cxn modelId="{8685AA78-0A51-4F39-BB98-AB66AFBA3775}" type="presOf" srcId="{DC148C75-7529-437A-88C6-642191A9B141}" destId="{5C3A27BE-B67F-4004-B367-D90074F2F66C}" srcOrd="0" destOrd="0" presId="urn:microsoft.com/office/officeart/2016/7/layout/HorizontalActionList"/>
    <dgm:cxn modelId="{8154F27D-FC00-4BE4-A1A9-3F2A24957356}" srcId="{D64601A7-EE71-4210-A6CE-40DD2600AA4A}" destId="{3F8F0ADF-E174-43B6-B6B4-4E01A935EDFE}" srcOrd="0" destOrd="0" parTransId="{2A27FF84-C7E8-4A4F-A90B-D1613D0745B1}" sibTransId="{E8497B76-E190-4420-93F8-1F5C6405A90A}"/>
    <dgm:cxn modelId="{28DEE787-DC0A-46DE-B49D-84DCC2E87F00}" type="presOf" srcId="{F5990DC1-AE15-43D9-88D8-1E32052258DE}" destId="{52AD6A2C-0BA9-4F63-956D-D2C413A956B9}" srcOrd="0" destOrd="0" presId="urn:microsoft.com/office/officeart/2016/7/layout/HorizontalActionList"/>
    <dgm:cxn modelId="{AC9186CB-CE8F-4F4E-AD50-9E442652C330}" srcId="{CD005D06-E469-404C-9C3C-70603D64FE22}" destId="{DC148C75-7529-437A-88C6-642191A9B141}" srcOrd="0" destOrd="0" parTransId="{9811C51E-5B83-41F5-BA5C-8C0A99A30916}" sibTransId="{088E8409-2456-4F49-8AC1-A3409FDD68CE}"/>
    <dgm:cxn modelId="{D84448E7-6E92-4400-A888-E566E130B15B}" type="presOf" srcId="{D64601A7-EE71-4210-A6CE-40DD2600AA4A}" destId="{8EB2B5AD-F85D-408E-9FA8-E96A9A8F976B}" srcOrd="0" destOrd="0" presId="urn:microsoft.com/office/officeart/2016/7/layout/HorizontalActionList"/>
    <dgm:cxn modelId="{FE10982B-0987-4CF9-8D1D-5F10B1C5E1B1}" type="presParOf" srcId="{8EB2B5AD-F85D-408E-9FA8-E96A9A8F976B}" destId="{2A547027-5429-4C24-ACAE-8A8D6D8ECDEC}" srcOrd="0" destOrd="0" presId="urn:microsoft.com/office/officeart/2016/7/layout/HorizontalActionList"/>
    <dgm:cxn modelId="{27565B1B-3F3D-4881-95F1-AE0AEAA8765A}" type="presParOf" srcId="{2A547027-5429-4C24-ACAE-8A8D6D8ECDEC}" destId="{4D56ABBF-0AC8-499D-982D-BF44D6A53751}" srcOrd="0" destOrd="0" presId="urn:microsoft.com/office/officeart/2016/7/layout/HorizontalActionList"/>
    <dgm:cxn modelId="{BCBEBD67-05C7-40A2-8242-046F416B692B}" type="presParOf" srcId="{2A547027-5429-4C24-ACAE-8A8D6D8ECDEC}" destId="{70191E6F-885E-4F22-8ED8-7B5747A20106}" srcOrd="1" destOrd="0" presId="urn:microsoft.com/office/officeart/2016/7/layout/HorizontalActionList"/>
    <dgm:cxn modelId="{3099F47A-5971-43D1-AC19-CCD20C19C298}" type="presParOf" srcId="{8EB2B5AD-F85D-408E-9FA8-E96A9A8F976B}" destId="{9018088C-BCB9-425E-977B-F3D7EF692B68}" srcOrd="1" destOrd="0" presId="urn:microsoft.com/office/officeart/2016/7/layout/HorizontalActionList"/>
    <dgm:cxn modelId="{629A6E46-322D-4DF7-A0A4-69CDF15DE505}" type="presParOf" srcId="{8EB2B5AD-F85D-408E-9FA8-E96A9A8F976B}" destId="{D8226D70-382E-409D-B2F7-D74C9C9FF648}" srcOrd="2" destOrd="0" presId="urn:microsoft.com/office/officeart/2016/7/layout/HorizontalActionList"/>
    <dgm:cxn modelId="{1C7D142B-04E7-4593-B6A8-C93534580E7E}" type="presParOf" srcId="{D8226D70-382E-409D-B2F7-D74C9C9FF648}" destId="{66162778-278C-46B2-9288-E1D6A5804D2C}" srcOrd="0" destOrd="0" presId="urn:microsoft.com/office/officeart/2016/7/layout/HorizontalActionList"/>
    <dgm:cxn modelId="{F3D708BA-B4B7-4DCB-BBB7-980F5AC81619}" type="presParOf" srcId="{D8226D70-382E-409D-B2F7-D74C9C9FF648}" destId="{52AD6A2C-0BA9-4F63-956D-D2C413A956B9}" srcOrd="1" destOrd="0" presId="urn:microsoft.com/office/officeart/2016/7/layout/HorizontalActionList"/>
    <dgm:cxn modelId="{A190815A-B4D4-4C09-A4BE-E5F0AEE8172C}" type="presParOf" srcId="{8EB2B5AD-F85D-408E-9FA8-E96A9A8F976B}" destId="{FBE71BB0-710F-46EF-84CB-0BE685453F66}" srcOrd="3" destOrd="0" presId="urn:microsoft.com/office/officeart/2016/7/layout/HorizontalActionList"/>
    <dgm:cxn modelId="{62A83631-DFD9-4FAC-8CD2-F957120ECCDE}" type="presParOf" srcId="{8EB2B5AD-F85D-408E-9FA8-E96A9A8F976B}" destId="{D19FCA57-887A-4ADE-A7E4-1BEC21AD975F}" srcOrd="4" destOrd="0" presId="urn:microsoft.com/office/officeart/2016/7/layout/HorizontalActionList"/>
    <dgm:cxn modelId="{59775FE1-B803-4BBB-8BAA-4542ABF48DEB}" type="presParOf" srcId="{D19FCA57-887A-4ADE-A7E4-1BEC21AD975F}" destId="{2DCDDFEF-DFB0-4CE6-815D-586186196D67}" srcOrd="0" destOrd="0" presId="urn:microsoft.com/office/officeart/2016/7/layout/HorizontalActionList"/>
    <dgm:cxn modelId="{E0BAD410-EF94-41CE-A219-A8DCDE0B9E54}" type="presParOf" srcId="{D19FCA57-887A-4ADE-A7E4-1BEC21AD975F}" destId="{5C3A27BE-B67F-4004-B367-D90074F2F66C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97ADB-18E6-45D5-9650-0685CDA4B836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3448F3B-4F91-470B-BAD3-97F6FB6DCFF8}">
      <dgm:prSet/>
      <dgm:spPr/>
      <dgm:t>
        <a:bodyPr/>
        <a:lstStyle/>
        <a:p>
          <a:r>
            <a:rPr lang="en-US"/>
            <a:t>Sensors send input to Arduino Uno.</a:t>
          </a:r>
        </a:p>
      </dgm:t>
    </dgm:pt>
    <dgm:pt modelId="{18EB3699-C2B7-40D6-91A8-8A8546B35AE1}" type="parTrans" cxnId="{38D89CDB-B87D-4B5F-A394-523CACA7FAE2}">
      <dgm:prSet/>
      <dgm:spPr/>
      <dgm:t>
        <a:bodyPr/>
        <a:lstStyle/>
        <a:p>
          <a:endParaRPr lang="en-US"/>
        </a:p>
      </dgm:t>
    </dgm:pt>
    <dgm:pt modelId="{2A764EF3-218F-4F87-AE58-A4F73D42006A}" type="sibTrans" cxnId="{38D89CDB-B87D-4B5F-A394-523CACA7FAE2}">
      <dgm:prSet/>
      <dgm:spPr/>
      <dgm:t>
        <a:bodyPr/>
        <a:lstStyle/>
        <a:p>
          <a:endParaRPr lang="en-US"/>
        </a:p>
      </dgm:t>
    </dgm:pt>
    <dgm:pt modelId="{3B77A81C-FD0B-4E14-BB1F-8A87A6A93788}">
      <dgm:prSet/>
      <dgm:spPr/>
      <dgm:t>
        <a:bodyPr/>
        <a:lstStyle/>
        <a:p>
          <a:r>
            <a:rPr lang="en-US"/>
            <a:t>Arduino processes conditions for gas, motion, and light.</a:t>
          </a:r>
        </a:p>
      </dgm:t>
    </dgm:pt>
    <dgm:pt modelId="{FE76B165-4491-4259-AFAB-B8452B42D1C5}" type="parTrans" cxnId="{6AED80A2-E813-4F74-A618-1FEDA636B7E0}">
      <dgm:prSet/>
      <dgm:spPr/>
      <dgm:t>
        <a:bodyPr/>
        <a:lstStyle/>
        <a:p>
          <a:endParaRPr lang="en-US"/>
        </a:p>
      </dgm:t>
    </dgm:pt>
    <dgm:pt modelId="{DB491882-854D-4A44-835C-939BC5D55589}" type="sibTrans" cxnId="{6AED80A2-E813-4F74-A618-1FEDA636B7E0}">
      <dgm:prSet/>
      <dgm:spPr/>
      <dgm:t>
        <a:bodyPr/>
        <a:lstStyle/>
        <a:p>
          <a:endParaRPr lang="en-US"/>
        </a:p>
      </dgm:t>
    </dgm:pt>
    <dgm:pt modelId="{64B2E96B-E927-4D6A-92E6-7D93750B0A88}">
      <dgm:prSet/>
      <dgm:spPr/>
      <dgm:t>
        <a:bodyPr/>
        <a:lstStyle/>
        <a:p>
          <a:r>
            <a:rPr lang="en-US"/>
            <a:t>Appliances controlled via relay and outputs shown on LCD.</a:t>
          </a:r>
        </a:p>
      </dgm:t>
    </dgm:pt>
    <dgm:pt modelId="{DBEAF039-D6F2-4F52-B0D8-FABCEBFA4BCE}" type="parTrans" cxnId="{AD8A6F37-837B-4D5F-8BDA-9B7318E1495C}">
      <dgm:prSet/>
      <dgm:spPr/>
      <dgm:t>
        <a:bodyPr/>
        <a:lstStyle/>
        <a:p>
          <a:endParaRPr lang="en-US"/>
        </a:p>
      </dgm:t>
    </dgm:pt>
    <dgm:pt modelId="{D104441F-418E-4E46-889C-24AB70050DC4}" type="sibTrans" cxnId="{AD8A6F37-837B-4D5F-8BDA-9B7318E1495C}">
      <dgm:prSet/>
      <dgm:spPr/>
      <dgm:t>
        <a:bodyPr/>
        <a:lstStyle/>
        <a:p>
          <a:endParaRPr lang="en-US"/>
        </a:p>
      </dgm:t>
    </dgm:pt>
    <dgm:pt modelId="{C6F56C5D-A718-49AF-985F-DF0890EE01D3}" type="pres">
      <dgm:prSet presAssocID="{D8297ADB-18E6-45D5-9650-0685CDA4B8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6F0F2A-56C3-4832-AB44-6D8FAD02DAB8}" type="pres">
      <dgm:prSet presAssocID="{73448F3B-4F91-470B-BAD3-97F6FB6DCFF8}" presName="hierRoot1" presStyleCnt="0"/>
      <dgm:spPr/>
    </dgm:pt>
    <dgm:pt modelId="{1A72BAD3-D0B2-4D8E-B70F-B5A744D560CF}" type="pres">
      <dgm:prSet presAssocID="{73448F3B-4F91-470B-BAD3-97F6FB6DCFF8}" presName="composite" presStyleCnt="0"/>
      <dgm:spPr/>
    </dgm:pt>
    <dgm:pt modelId="{170A408C-6733-49D5-8309-FC7B0958DD50}" type="pres">
      <dgm:prSet presAssocID="{73448F3B-4F91-470B-BAD3-97F6FB6DCFF8}" presName="background" presStyleLbl="node0" presStyleIdx="0" presStyleCnt="3"/>
      <dgm:spPr/>
    </dgm:pt>
    <dgm:pt modelId="{C0D992F5-041D-42D3-9F98-189A7998A474}" type="pres">
      <dgm:prSet presAssocID="{73448F3B-4F91-470B-BAD3-97F6FB6DCFF8}" presName="text" presStyleLbl="fgAcc0" presStyleIdx="0" presStyleCnt="3">
        <dgm:presLayoutVars>
          <dgm:chPref val="3"/>
        </dgm:presLayoutVars>
      </dgm:prSet>
      <dgm:spPr/>
    </dgm:pt>
    <dgm:pt modelId="{CCF360CF-DA35-40AB-B2D2-614C08CBD2F8}" type="pres">
      <dgm:prSet presAssocID="{73448F3B-4F91-470B-BAD3-97F6FB6DCFF8}" presName="hierChild2" presStyleCnt="0"/>
      <dgm:spPr/>
    </dgm:pt>
    <dgm:pt modelId="{E99354CD-D024-49BF-80D2-BEC155524E53}" type="pres">
      <dgm:prSet presAssocID="{3B77A81C-FD0B-4E14-BB1F-8A87A6A93788}" presName="hierRoot1" presStyleCnt="0"/>
      <dgm:spPr/>
    </dgm:pt>
    <dgm:pt modelId="{1C7FA0E8-B202-4E06-AE5E-0B5E049833AA}" type="pres">
      <dgm:prSet presAssocID="{3B77A81C-FD0B-4E14-BB1F-8A87A6A93788}" presName="composite" presStyleCnt="0"/>
      <dgm:spPr/>
    </dgm:pt>
    <dgm:pt modelId="{F7C780E6-7EAB-4B99-9753-F70D973D47AA}" type="pres">
      <dgm:prSet presAssocID="{3B77A81C-FD0B-4E14-BB1F-8A87A6A93788}" presName="background" presStyleLbl="node0" presStyleIdx="1" presStyleCnt="3"/>
      <dgm:spPr/>
    </dgm:pt>
    <dgm:pt modelId="{139E1FC7-A566-411C-80D7-3DFB4DA47969}" type="pres">
      <dgm:prSet presAssocID="{3B77A81C-FD0B-4E14-BB1F-8A87A6A93788}" presName="text" presStyleLbl="fgAcc0" presStyleIdx="1" presStyleCnt="3">
        <dgm:presLayoutVars>
          <dgm:chPref val="3"/>
        </dgm:presLayoutVars>
      </dgm:prSet>
      <dgm:spPr/>
    </dgm:pt>
    <dgm:pt modelId="{38DB1F8A-13C3-46B9-9C11-A5BA3D20D96C}" type="pres">
      <dgm:prSet presAssocID="{3B77A81C-FD0B-4E14-BB1F-8A87A6A93788}" presName="hierChild2" presStyleCnt="0"/>
      <dgm:spPr/>
    </dgm:pt>
    <dgm:pt modelId="{636888C2-D359-4CB9-8CBD-3CBE97C12A01}" type="pres">
      <dgm:prSet presAssocID="{64B2E96B-E927-4D6A-92E6-7D93750B0A88}" presName="hierRoot1" presStyleCnt="0"/>
      <dgm:spPr/>
    </dgm:pt>
    <dgm:pt modelId="{87B91A39-F9A7-4578-8BB5-9022F9042329}" type="pres">
      <dgm:prSet presAssocID="{64B2E96B-E927-4D6A-92E6-7D93750B0A88}" presName="composite" presStyleCnt="0"/>
      <dgm:spPr/>
    </dgm:pt>
    <dgm:pt modelId="{F39F7531-52F1-4EAE-8F87-10C154A84EC3}" type="pres">
      <dgm:prSet presAssocID="{64B2E96B-E927-4D6A-92E6-7D93750B0A88}" presName="background" presStyleLbl="node0" presStyleIdx="2" presStyleCnt="3"/>
      <dgm:spPr/>
    </dgm:pt>
    <dgm:pt modelId="{3A2A69FB-DB4F-4FEA-8BE0-8DEE409E4501}" type="pres">
      <dgm:prSet presAssocID="{64B2E96B-E927-4D6A-92E6-7D93750B0A88}" presName="text" presStyleLbl="fgAcc0" presStyleIdx="2" presStyleCnt="3">
        <dgm:presLayoutVars>
          <dgm:chPref val="3"/>
        </dgm:presLayoutVars>
      </dgm:prSet>
      <dgm:spPr/>
    </dgm:pt>
    <dgm:pt modelId="{A156F9F8-10C5-479E-96CA-551BD4F40BF6}" type="pres">
      <dgm:prSet presAssocID="{64B2E96B-E927-4D6A-92E6-7D93750B0A88}" presName="hierChild2" presStyleCnt="0"/>
      <dgm:spPr/>
    </dgm:pt>
  </dgm:ptLst>
  <dgm:cxnLst>
    <dgm:cxn modelId="{77E95F04-DE57-4666-9C7A-F3CA426E1A88}" type="presOf" srcId="{3B77A81C-FD0B-4E14-BB1F-8A87A6A93788}" destId="{139E1FC7-A566-411C-80D7-3DFB4DA47969}" srcOrd="0" destOrd="0" presId="urn:microsoft.com/office/officeart/2005/8/layout/hierarchy1"/>
    <dgm:cxn modelId="{AD8A6F37-837B-4D5F-8BDA-9B7318E1495C}" srcId="{D8297ADB-18E6-45D5-9650-0685CDA4B836}" destId="{64B2E96B-E927-4D6A-92E6-7D93750B0A88}" srcOrd="2" destOrd="0" parTransId="{DBEAF039-D6F2-4F52-B0D8-FABCEBFA4BCE}" sibTransId="{D104441F-418E-4E46-889C-24AB70050DC4}"/>
    <dgm:cxn modelId="{33226F3A-878F-46C8-9603-B2413FC2CD29}" type="presOf" srcId="{64B2E96B-E927-4D6A-92E6-7D93750B0A88}" destId="{3A2A69FB-DB4F-4FEA-8BE0-8DEE409E4501}" srcOrd="0" destOrd="0" presId="urn:microsoft.com/office/officeart/2005/8/layout/hierarchy1"/>
    <dgm:cxn modelId="{123BBF45-2304-45FB-976D-D3FD70251513}" type="presOf" srcId="{D8297ADB-18E6-45D5-9650-0685CDA4B836}" destId="{C6F56C5D-A718-49AF-985F-DF0890EE01D3}" srcOrd="0" destOrd="0" presId="urn:microsoft.com/office/officeart/2005/8/layout/hierarchy1"/>
    <dgm:cxn modelId="{6AED80A2-E813-4F74-A618-1FEDA636B7E0}" srcId="{D8297ADB-18E6-45D5-9650-0685CDA4B836}" destId="{3B77A81C-FD0B-4E14-BB1F-8A87A6A93788}" srcOrd="1" destOrd="0" parTransId="{FE76B165-4491-4259-AFAB-B8452B42D1C5}" sibTransId="{DB491882-854D-4A44-835C-939BC5D55589}"/>
    <dgm:cxn modelId="{AD31ACAB-C61B-4EF6-9C78-9ADA71AA234E}" type="presOf" srcId="{73448F3B-4F91-470B-BAD3-97F6FB6DCFF8}" destId="{C0D992F5-041D-42D3-9F98-189A7998A474}" srcOrd="0" destOrd="0" presId="urn:microsoft.com/office/officeart/2005/8/layout/hierarchy1"/>
    <dgm:cxn modelId="{38D89CDB-B87D-4B5F-A394-523CACA7FAE2}" srcId="{D8297ADB-18E6-45D5-9650-0685CDA4B836}" destId="{73448F3B-4F91-470B-BAD3-97F6FB6DCFF8}" srcOrd="0" destOrd="0" parTransId="{18EB3699-C2B7-40D6-91A8-8A8546B35AE1}" sibTransId="{2A764EF3-218F-4F87-AE58-A4F73D42006A}"/>
    <dgm:cxn modelId="{6C28CC31-7C23-43F6-A341-FBD650A0595B}" type="presParOf" srcId="{C6F56C5D-A718-49AF-985F-DF0890EE01D3}" destId="{C26F0F2A-56C3-4832-AB44-6D8FAD02DAB8}" srcOrd="0" destOrd="0" presId="urn:microsoft.com/office/officeart/2005/8/layout/hierarchy1"/>
    <dgm:cxn modelId="{37417BFF-5D87-4A14-8AD2-CF225AA68351}" type="presParOf" srcId="{C26F0F2A-56C3-4832-AB44-6D8FAD02DAB8}" destId="{1A72BAD3-D0B2-4D8E-B70F-B5A744D560CF}" srcOrd="0" destOrd="0" presId="urn:microsoft.com/office/officeart/2005/8/layout/hierarchy1"/>
    <dgm:cxn modelId="{257AE322-0C28-436C-A264-9F0AED5C8504}" type="presParOf" srcId="{1A72BAD3-D0B2-4D8E-B70F-B5A744D560CF}" destId="{170A408C-6733-49D5-8309-FC7B0958DD50}" srcOrd="0" destOrd="0" presId="urn:microsoft.com/office/officeart/2005/8/layout/hierarchy1"/>
    <dgm:cxn modelId="{CD9AC77E-7921-4252-9385-C55DA909F337}" type="presParOf" srcId="{1A72BAD3-D0B2-4D8E-B70F-B5A744D560CF}" destId="{C0D992F5-041D-42D3-9F98-189A7998A474}" srcOrd="1" destOrd="0" presId="urn:microsoft.com/office/officeart/2005/8/layout/hierarchy1"/>
    <dgm:cxn modelId="{92F75C02-023E-4C50-AC90-DF892CD4DD7D}" type="presParOf" srcId="{C26F0F2A-56C3-4832-AB44-6D8FAD02DAB8}" destId="{CCF360CF-DA35-40AB-B2D2-614C08CBD2F8}" srcOrd="1" destOrd="0" presId="urn:microsoft.com/office/officeart/2005/8/layout/hierarchy1"/>
    <dgm:cxn modelId="{FBFF87A7-B806-44DC-A040-ACF93E57328B}" type="presParOf" srcId="{C6F56C5D-A718-49AF-985F-DF0890EE01D3}" destId="{E99354CD-D024-49BF-80D2-BEC155524E53}" srcOrd="1" destOrd="0" presId="urn:microsoft.com/office/officeart/2005/8/layout/hierarchy1"/>
    <dgm:cxn modelId="{5F5458DB-65F0-406D-83D8-475D9F88F082}" type="presParOf" srcId="{E99354CD-D024-49BF-80D2-BEC155524E53}" destId="{1C7FA0E8-B202-4E06-AE5E-0B5E049833AA}" srcOrd="0" destOrd="0" presId="urn:microsoft.com/office/officeart/2005/8/layout/hierarchy1"/>
    <dgm:cxn modelId="{B37CDE1E-8249-4571-8E6B-F3141211E696}" type="presParOf" srcId="{1C7FA0E8-B202-4E06-AE5E-0B5E049833AA}" destId="{F7C780E6-7EAB-4B99-9753-F70D973D47AA}" srcOrd="0" destOrd="0" presId="urn:microsoft.com/office/officeart/2005/8/layout/hierarchy1"/>
    <dgm:cxn modelId="{908C2757-D10E-4B2D-8C6D-DAD2D94271C4}" type="presParOf" srcId="{1C7FA0E8-B202-4E06-AE5E-0B5E049833AA}" destId="{139E1FC7-A566-411C-80D7-3DFB4DA47969}" srcOrd="1" destOrd="0" presId="urn:microsoft.com/office/officeart/2005/8/layout/hierarchy1"/>
    <dgm:cxn modelId="{6348A8E1-12DC-4F31-8351-80A105884CB5}" type="presParOf" srcId="{E99354CD-D024-49BF-80D2-BEC155524E53}" destId="{38DB1F8A-13C3-46B9-9C11-A5BA3D20D96C}" srcOrd="1" destOrd="0" presId="urn:microsoft.com/office/officeart/2005/8/layout/hierarchy1"/>
    <dgm:cxn modelId="{1D948365-0502-40B7-86A5-5F46EFF2EBF8}" type="presParOf" srcId="{C6F56C5D-A718-49AF-985F-DF0890EE01D3}" destId="{636888C2-D359-4CB9-8CBD-3CBE97C12A01}" srcOrd="2" destOrd="0" presId="urn:microsoft.com/office/officeart/2005/8/layout/hierarchy1"/>
    <dgm:cxn modelId="{3A91D56E-EF42-4226-933C-1173C9B75B76}" type="presParOf" srcId="{636888C2-D359-4CB9-8CBD-3CBE97C12A01}" destId="{87B91A39-F9A7-4578-8BB5-9022F9042329}" srcOrd="0" destOrd="0" presId="urn:microsoft.com/office/officeart/2005/8/layout/hierarchy1"/>
    <dgm:cxn modelId="{1A375C1C-2B43-45BF-A820-ACD68AD1EB21}" type="presParOf" srcId="{87B91A39-F9A7-4578-8BB5-9022F9042329}" destId="{F39F7531-52F1-4EAE-8F87-10C154A84EC3}" srcOrd="0" destOrd="0" presId="urn:microsoft.com/office/officeart/2005/8/layout/hierarchy1"/>
    <dgm:cxn modelId="{896C5940-E7D5-4106-B232-5E2C17222B40}" type="presParOf" srcId="{87B91A39-F9A7-4578-8BB5-9022F9042329}" destId="{3A2A69FB-DB4F-4FEA-8BE0-8DEE409E4501}" srcOrd="1" destOrd="0" presId="urn:microsoft.com/office/officeart/2005/8/layout/hierarchy1"/>
    <dgm:cxn modelId="{53BD0BA6-4D0A-4046-BC1B-03CB1D6E7DBD}" type="presParOf" srcId="{636888C2-D359-4CB9-8CBD-3CBE97C12A01}" destId="{A156F9F8-10C5-479E-96CA-551BD4F40BF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5327B7-F5C9-4166-BBED-8ABABCA7062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3711878-A0D3-4052-AFB8-0C6B45A19335}">
      <dgm:prSet/>
      <dgm:spPr/>
      <dgm:t>
        <a:bodyPr/>
        <a:lstStyle/>
        <a:p>
          <a:r>
            <a:rPr lang="en-US"/>
            <a:t>Smart home automation improves safety and comfort.</a:t>
          </a:r>
        </a:p>
      </dgm:t>
    </dgm:pt>
    <dgm:pt modelId="{7637E387-42DA-4148-9394-512EA01589BE}" type="parTrans" cxnId="{59FC33E1-340F-4248-91DD-1DFFB51C0FA0}">
      <dgm:prSet/>
      <dgm:spPr/>
      <dgm:t>
        <a:bodyPr/>
        <a:lstStyle/>
        <a:p>
          <a:endParaRPr lang="en-US"/>
        </a:p>
      </dgm:t>
    </dgm:pt>
    <dgm:pt modelId="{691FD56D-3A2C-44C2-A248-25EF02CB0FEC}" type="sibTrans" cxnId="{59FC33E1-340F-4248-91DD-1DFFB51C0FA0}">
      <dgm:prSet/>
      <dgm:spPr/>
      <dgm:t>
        <a:bodyPr/>
        <a:lstStyle/>
        <a:p>
          <a:endParaRPr lang="en-US"/>
        </a:p>
      </dgm:t>
    </dgm:pt>
    <dgm:pt modelId="{A9055A04-151E-48D6-8374-814C532DB72B}">
      <dgm:prSet/>
      <dgm:spPr/>
      <dgm:t>
        <a:bodyPr/>
        <a:lstStyle/>
        <a:p>
          <a:r>
            <a:rPr lang="en-US"/>
            <a:t>Real-time monitoring via sensors and LCD display.</a:t>
          </a:r>
        </a:p>
      </dgm:t>
    </dgm:pt>
    <dgm:pt modelId="{F25369A1-E100-45D4-8EE5-E3CC85F974C2}" type="parTrans" cxnId="{3CE710EB-59BF-4EAE-9085-00B87A696C88}">
      <dgm:prSet/>
      <dgm:spPr/>
      <dgm:t>
        <a:bodyPr/>
        <a:lstStyle/>
        <a:p>
          <a:endParaRPr lang="en-US"/>
        </a:p>
      </dgm:t>
    </dgm:pt>
    <dgm:pt modelId="{A3706173-9902-4056-A21F-87E4E28C7793}" type="sibTrans" cxnId="{3CE710EB-59BF-4EAE-9085-00B87A696C88}">
      <dgm:prSet/>
      <dgm:spPr/>
      <dgm:t>
        <a:bodyPr/>
        <a:lstStyle/>
        <a:p>
          <a:endParaRPr lang="en-US"/>
        </a:p>
      </dgm:t>
    </dgm:pt>
    <dgm:pt modelId="{78A0E309-2B6A-4D0B-8A6E-2EF95B19C520}">
      <dgm:prSet/>
      <dgm:spPr/>
      <dgm:t>
        <a:bodyPr/>
        <a:lstStyle/>
        <a:p>
          <a:r>
            <a:rPr lang="en-US"/>
            <a:t>Project demonstrates practical use of embedded systems.</a:t>
          </a:r>
        </a:p>
      </dgm:t>
    </dgm:pt>
    <dgm:pt modelId="{9EC609D8-6D4A-4253-ADA9-E422103B2B02}" type="parTrans" cxnId="{84417ED0-ECDA-41FD-B891-35679DD75F66}">
      <dgm:prSet/>
      <dgm:spPr/>
      <dgm:t>
        <a:bodyPr/>
        <a:lstStyle/>
        <a:p>
          <a:endParaRPr lang="en-US"/>
        </a:p>
      </dgm:t>
    </dgm:pt>
    <dgm:pt modelId="{3DF8CC68-36B5-4DAB-837D-B0DEF1AC46B2}" type="sibTrans" cxnId="{84417ED0-ECDA-41FD-B891-35679DD75F66}">
      <dgm:prSet/>
      <dgm:spPr/>
      <dgm:t>
        <a:bodyPr/>
        <a:lstStyle/>
        <a:p>
          <a:endParaRPr lang="en-US"/>
        </a:p>
      </dgm:t>
    </dgm:pt>
    <dgm:pt modelId="{8DD15EDC-1252-4E6E-BAF8-C7BE2A663C07}" type="pres">
      <dgm:prSet presAssocID="{EE5327B7-F5C9-4166-BBED-8ABABCA70625}" presName="root" presStyleCnt="0">
        <dgm:presLayoutVars>
          <dgm:dir/>
          <dgm:resizeHandles val="exact"/>
        </dgm:presLayoutVars>
      </dgm:prSet>
      <dgm:spPr/>
    </dgm:pt>
    <dgm:pt modelId="{7DDB944F-29DB-4474-850F-07346C64D9F0}" type="pres">
      <dgm:prSet presAssocID="{93711878-A0D3-4052-AFB8-0C6B45A19335}" presName="compNode" presStyleCnt="0"/>
      <dgm:spPr/>
    </dgm:pt>
    <dgm:pt modelId="{A8299DDB-E64C-43A1-9B99-9482076B48AE}" type="pres">
      <dgm:prSet presAssocID="{93711878-A0D3-4052-AFB8-0C6B45A193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CF7566F3-165D-46EE-B6A4-596734DEB8F6}" type="pres">
      <dgm:prSet presAssocID="{93711878-A0D3-4052-AFB8-0C6B45A19335}" presName="spaceRect" presStyleCnt="0"/>
      <dgm:spPr/>
    </dgm:pt>
    <dgm:pt modelId="{C2E75675-0BCD-4D3F-B6EF-69E66726A232}" type="pres">
      <dgm:prSet presAssocID="{93711878-A0D3-4052-AFB8-0C6B45A19335}" presName="textRect" presStyleLbl="revTx" presStyleIdx="0" presStyleCnt="3">
        <dgm:presLayoutVars>
          <dgm:chMax val="1"/>
          <dgm:chPref val="1"/>
        </dgm:presLayoutVars>
      </dgm:prSet>
      <dgm:spPr/>
    </dgm:pt>
    <dgm:pt modelId="{4B7AEC01-91EC-4DD5-8D61-B7158150558C}" type="pres">
      <dgm:prSet presAssocID="{691FD56D-3A2C-44C2-A248-25EF02CB0FEC}" presName="sibTrans" presStyleCnt="0"/>
      <dgm:spPr/>
    </dgm:pt>
    <dgm:pt modelId="{0091F1A1-F384-45B2-B114-184E34503BA1}" type="pres">
      <dgm:prSet presAssocID="{A9055A04-151E-48D6-8374-814C532DB72B}" presName="compNode" presStyleCnt="0"/>
      <dgm:spPr/>
    </dgm:pt>
    <dgm:pt modelId="{8A9C5E6B-5DA1-4DA1-B044-E78666586867}" type="pres">
      <dgm:prSet presAssocID="{A9055A04-151E-48D6-8374-814C532DB7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6962C53B-EBDD-470A-ACA9-4F0A17B687AA}" type="pres">
      <dgm:prSet presAssocID="{A9055A04-151E-48D6-8374-814C532DB72B}" presName="spaceRect" presStyleCnt="0"/>
      <dgm:spPr/>
    </dgm:pt>
    <dgm:pt modelId="{A270CCF1-2582-4C5F-B756-738893BB3E96}" type="pres">
      <dgm:prSet presAssocID="{A9055A04-151E-48D6-8374-814C532DB72B}" presName="textRect" presStyleLbl="revTx" presStyleIdx="1" presStyleCnt="3">
        <dgm:presLayoutVars>
          <dgm:chMax val="1"/>
          <dgm:chPref val="1"/>
        </dgm:presLayoutVars>
      </dgm:prSet>
      <dgm:spPr/>
    </dgm:pt>
    <dgm:pt modelId="{5CCBC9D7-DB04-4AC2-84DA-A8AACD16EE8C}" type="pres">
      <dgm:prSet presAssocID="{A3706173-9902-4056-A21F-87E4E28C7793}" presName="sibTrans" presStyleCnt="0"/>
      <dgm:spPr/>
    </dgm:pt>
    <dgm:pt modelId="{0C41C8DA-238B-4AF1-BD2D-F10B5CFAC263}" type="pres">
      <dgm:prSet presAssocID="{78A0E309-2B6A-4D0B-8A6E-2EF95B19C520}" presName="compNode" presStyleCnt="0"/>
      <dgm:spPr/>
    </dgm:pt>
    <dgm:pt modelId="{7EBD0513-8B6F-44FA-BA13-2357B4E0EE22}" type="pres">
      <dgm:prSet presAssocID="{78A0E309-2B6A-4D0B-8A6E-2EF95B19C5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F8AD46E-53A5-48AB-997C-58B47A4CF603}" type="pres">
      <dgm:prSet presAssocID="{78A0E309-2B6A-4D0B-8A6E-2EF95B19C520}" presName="spaceRect" presStyleCnt="0"/>
      <dgm:spPr/>
    </dgm:pt>
    <dgm:pt modelId="{DFC02688-EC65-4821-AA9C-16A6A7CBF0C3}" type="pres">
      <dgm:prSet presAssocID="{78A0E309-2B6A-4D0B-8A6E-2EF95B19C52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AF2208-F1B9-41C8-BB8F-EC110917E0C6}" type="presOf" srcId="{A9055A04-151E-48D6-8374-814C532DB72B}" destId="{A270CCF1-2582-4C5F-B756-738893BB3E96}" srcOrd="0" destOrd="0" presId="urn:microsoft.com/office/officeart/2018/2/layout/IconLabelList"/>
    <dgm:cxn modelId="{85579967-F9AB-49EB-A535-6DBD3D9533AF}" type="presOf" srcId="{93711878-A0D3-4052-AFB8-0C6B45A19335}" destId="{C2E75675-0BCD-4D3F-B6EF-69E66726A232}" srcOrd="0" destOrd="0" presId="urn:microsoft.com/office/officeart/2018/2/layout/IconLabelList"/>
    <dgm:cxn modelId="{C4661571-FBFF-4450-A4C6-0B088B0ABEA9}" type="presOf" srcId="{78A0E309-2B6A-4D0B-8A6E-2EF95B19C520}" destId="{DFC02688-EC65-4821-AA9C-16A6A7CBF0C3}" srcOrd="0" destOrd="0" presId="urn:microsoft.com/office/officeart/2018/2/layout/IconLabelList"/>
    <dgm:cxn modelId="{FCC7588C-8D18-4355-9A6D-F20E9DFFF3DC}" type="presOf" srcId="{EE5327B7-F5C9-4166-BBED-8ABABCA70625}" destId="{8DD15EDC-1252-4E6E-BAF8-C7BE2A663C07}" srcOrd="0" destOrd="0" presId="urn:microsoft.com/office/officeart/2018/2/layout/IconLabelList"/>
    <dgm:cxn modelId="{84417ED0-ECDA-41FD-B891-35679DD75F66}" srcId="{EE5327B7-F5C9-4166-BBED-8ABABCA70625}" destId="{78A0E309-2B6A-4D0B-8A6E-2EF95B19C520}" srcOrd="2" destOrd="0" parTransId="{9EC609D8-6D4A-4253-ADA9-E422103B2B02}" sibTransId="{3DF8CC68-36B5-4DAB-837D-B0DEF1AC46B2}"/>
    <dgm:cxn modelId="{59FC33E1-340F-4248-91DD-1DFFB51C0FA0}" srcId="{EE5327B7-F5C9-4166-BBED-8ABABCA70625}" destId="{93711878-A0D3-4052-AFB8-0C6B45A19335}" srcOrd="0" destOrd="0" parTransId="{7637E387-42DA-4148-9394-512EA01589BE}" sibTransId="{691FD56D-3A2C-44C2-A248-25EF02CB0FEC}"/>
    <dgm:cxn modelId="{3CE710EB-59BF-4EAE-9085-00B87A696C88}" srcId="{EE5327B7-F5C9-4166-BBED-8ABABCA70625}" destId="{A9055A04-151E-48D6-8374-814C532DB72B}" srcOrd="1" destOrd="0" parTransId="{F25369A1-E100-45D4-8EE5-E3CC85F974C2}" sibTransId="{A3706173-9902-4056-A21F-87E4E28C7793}"/>
    <dgm:cxn modelId="{21F6103B-5BCC-4238-A26E-6B49D00CB139}" type="presParOf" srcId="{8DD15EDC-1252-4E6E-BAF8-C7BE2A663C07}" destId="{7DDB944F-29DB-4474-850F-07346C64D9F0}" srcOrd="0" destOrd="0" presId="urn:microsoft.com/office/officeart/2018/2/layout/IconLabelList"/>
    <dgm:cxn modelId="{060B9E4F-F419-48D6-8B8C-21EAFF6AD0D0}" type="presParOf" srcId="{7DDB944F-29DB-4474-850F-07346C64D9F0}" destId="{A8299DDB-E64C-43A1-9B99-9482076B48AE}" srcOrd="0" destOrd="0" presId="urn:microsoft.com/office/officeart/2018/2/layout/IconLabelList"/>
    <dgm:cxn modelId="{68412A86-4DB6-456D-9D7B-65BB2B0DCD21}" type="presParOf" srcId="{7DDB944F-29DB-4474-850F-07346C64D9F0}" destId="{CF7566F3-165D-46EE-B6A4-596734DEB8F6}" srcOrd="1" destOrd="0" presId="urn:microsoft.com/office/officeart/2018/2/layout/IconLabelList"/>
    <dgm:cxn modelId="{10C42646-5EF9-4B6B-9333-F4787DB67E9E}" type="presParOf" srcId="{7DDB944F-29DB-4474-850F-07346C64D9F0}" destId="{C2E75675-0BCD-4D3F-B6EF-69E66726A232}" srcOrd="2" destOrd="0" presId="urn:microsoft.com/office/officeart/2018/2/layout/IconLabelList"/>
    <dgm:cxn modelId="{5709D766-6104-43A8-8D03-7ACE220B959F}" type="presParOf" srcId="{8DD15EDC-1252-4E6E-BAF8-C7BE2A663C07}" destId="{4B7AEC01-91EC-4DD5-8D61-B7158150558C}" srcOrd="1" destOrd="0" presId="urn:microsoft.com/office/officeart/2018/2/layout/IconLabelList"/>
    <dgm:cxn modelId="{378CAD55-9616-4A42-95C6-4C57672ED849}" type="presParOf" srcId="{8DD15EDC-1252-4E6E-BAF8-C7BE2A663C07}" destId="{0091F1A1-F384-45B2-B114-184E34503BA1}" srcOrd="2" destOrd="0" presId="urn:microsoft.com/office/officeart/2018/2/layout/IconLabelList"/>
    <dgm:cxn modelId="{BD35236F-A082-4307-B09B-99201D03006D}" type="presParOf" srcId="{0091F1A1-F384-45B2-B114-184E34503BA1}" destId="{8A9C5E6B-5DA1-4DA1-B044-E78666586867}" srcOrd="0" destOrd="0" presId="urn:microsoft.com/office/officeart/2018/2/layout/IconLabelList"/>
    <dgm:cxn modelId="{61362121-F35D-4028-ACDC-889E1B779662}" type="presParOf" srcId="{0091F1A1-F384-45B2-B114-184E34503BA1}" destId="{6962C53B-EBDD-470A-ACA9-4F0A17B687AA}" srcOrd="1" destOrd="0" presId="urn:microsoft.com/office/officeart/2018/2/layout/IconLabelList"/>
    <dgm:cxn modelId="{ED5B08A4-9923-41C9-B0F3-85A53CCE91E9}" type="presParOf" srcId="{0091F1A1-F384-45B2-B114-184E34503BA1}" destId="{A270CCF1-2582-4C5F-B756-738893BB3E96}" srcOrd="2" destOrd="0" presId="urn:microsoft.com/office/officeart/2018/2/layout/IconLabelList"/>
    <dgm:cxn modelId="{47C0F606-0589-4D35-AB43-83FE121DA60A}" type="presParOf" srcId="{8DD15EDC-1252-4E6E-BAF8-C7BE2A663C07}" destId="{5CCBC9D7-DB04-4AC2-84DA-A8AACD16EE8C}" srcOrd="3" destOrd="0" presId="urn:microsoft.com/office/officeart/2018/2/layout/IconLabelList"/>
    <dgm:cxn modelId="{C1A0E07E-B4D2-4773-854B-6A2F66F35DD6}" type="presParOf" srcId="{8DD15EDC-1252-4E6E-BAF8-C7BE2A663C07}" destId="{0C41C8DA-238B-4AF1-BD2D-F10B5CFAC263}" srcOrd="4" destOrd="0" presId="urn:microsoft.com/office/officeart/2018/2/layout/IconLabelList"/>
    <dgm:cxn modelId="{058A316F-96E5-4001-B528-AAB91FA6646D}" type="presParOf" srcId="{0C41C8DA-238B-4AF1-BD2D-F10B5CFAC263}" destId="{7EBD0513-8B6F-44FA-BA13-2357B4E0EE22}" srcOrd="0" destOrd="0" presId="urn:microsoft.com/office/officeart/2018/2/layout/IconLabelList"/>
    <dgm:cxn modelId="{A689445D-5002-41DD-9998-11295A98D2B6}" type="presParOf" srcId="{0C41C8DA-238B-4AF1-BD2D-F10B5CFAC263}" destId="{2F8AD46E-53A5-48AB-997C-58B47A4CF603}" srcOrd="1" destOrd="0" presId="urn:microsoft.com/office/officeart/2018/2/layout/IconLabelList"/>
    <dgm:cxn modelId="{C0C4DFEA-B291-4A9E-8E31-8231DE545E48}" type="presParOf" srcId="{0C41C8DA-238B-4AF1-BD2D-F10B5CFAC263}" destId="{DFC02688-EC65-4821-AA9C-16A6A7CBF0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6ABBF-0AC8-499D-982D-BF44D6A53751}">
      <dsp:nvSpPr>
        <dsp:cNvPr id="0" name=""/>
        <dsp:cNvSpPr/>
      </dsp:nvSpPr>
      <dsp:spPr>
        <a:xfrm>
          <a:off x="3355" y="878839"/>
          <a:ext cx="2264789" cy="6794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969" tIns="178969" rIns="178969" bIns="17896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Need</a:t>
          </a:r>
        </a:p>
      </dsp:txBody>
      <dsp:txXfrm>
        <a:off x="3355" y="878839"/>
        <a:ext cx="2264789" cy="679436"/>
      </dsp:txXfrm>
    </dsp:sp>
    <dsp:sp modelId="{70191E6F-885E-4F22-8ED8-7B5747A20106}">
      <dsp:nvSpPr>
        <dsp:cNvPr id="0" name=""/>
        <dsp:cNvSpPr/>
      </dsp:nvSpPr>
      <dsp:spPr>
        <a:xfrm>
          <a:off x="3355" y="1558276"/>
          <a:ext cx="2264789" cy="19570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711" tIns="223711" rIns="223711" bIns="223711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Need for safer, energy-efficient, and convenient homes.</a:t>
          </a:r>
        </a:p>
      </dsp:txBody>
      <dsp:txXfrm>
        <a:off x="3355" y="1558276"/>
        <a:ext cx="2264789" cy="1957083"/>
      </dsp:txXfrm>
    </dsp:sp>
    <dsp:sp modelId="{66162778-278C-46B2-9288-E1D6A5804D2C}">
      <dsp:nvSpPr>
        <dsp:cNvPr id="0" name=""/>
        <dsp:cNvSpPr/>
      </dsp:nvSpPr>
      <dsp:spPr>
        <a:xfrm>
          <a:off x="2376145" y="878839"/>
          <a:ext cx="2264789" cy="6794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969" tIns="178969" rIns="178969" bIns="17896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Automate</a:t>
          </a:r>
        </a:p>
      </dsp:txBody>
      <dsp:txXfrm>
        <a:off x="2376145" y="878839"/>
        <a:ext cx="2264789" cy="679436"/>
      </dsp:txXfrm>
    </dsp:sp>
    <dsp:sp modelId="{52AD6A2C-0BA9-4F63-956D-D2C413A956B9}">
      <dsp:nvSpPr>
        <dsp:cNvPr id="0" name=""/>
        <dsp:cNvSpPr/>
      </dsp:nvSpPr>
      <dsp:spPr>
        <a:xfrm>
          <a:off x="2376145" y="1558276"/>
          <a:ext cx="2264789" cy="19570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711" tIns="223711" rIns="223711" bIns="223711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Automate daily tasks to avoid manual errors.</a:t>
          </a:r>
        </a:p>
      </dsp:txBody>
      <dsp:txXfrm>
        <a:off x="2376145" y="1558276"/>
        <a:ext cx="2264789" cy="1957083"/>
      </dsp:txXfrm>
    </dsp:sp>
    <dsp:sp modelId="{2DCDDFEF-DFB0-4CE6-815D-586186196D67}">
      <dsp:nvSpPr>
        <dsp:cNvPr id="0" name=""/>
        <dsp:cNvSpPr/>
      </dsp:nvSpPr>
      <dsp:spPr>
        <a:xfrm>
          <a:off x="4748934" y="878839"/>
          <a:ext cx="2264789" cy="6794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969" tIns="178969" rIns="178969" bIns="17896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Handle</a:t>
          </a:r>
        </a:p>
      </dsp:txBody>
      <dsp:txXfrm>
        <a:off x="4748934" y="878839"/>
        <a:ext cx="2264789" cy="679436"/>
      </dsp:txXfrm>
    </dsp:sp>
    <dsp:sp modelId="{5C3A27BE-B67F-4004-B367-D90074F2F66C}">
      <dsp:nvSpPr>
        <dsp:cNvPr id="0" name=""/>
        <dsp:cNvSpPr/>
      </dsp:nvSpPr>
      <dsp:spPr>
        <a:xfrm>
          <a:off x="4748934" y="1558276"/>
          <a:ext cx="2264789" cy="19570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711" tIns="223711" rIns="223711" bIns="223711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Handle emergency cases like gas leakage or intrusions.</a:t>
          </a:r>
        </a:p>
      </dsp:txBody>
      <dsp:txXfrm>
        <a:off x="4748934" y="1558276"/>
        <a:ext cx="2264789" cy="1957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A408C-6733-49D5-8309-FC7B0958DD50}">
      <dsp:nvSpPr>
        <dsp:cNvPr id="0" name=""/>
        <dsp:cNvSpPr/>
      </dsp:nvSpPr>
      <dsp:spPr>
        <a:xfrm>
          <a:off x="0" y="794338"/>
          <a:ext cx="2189202" cy="13901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992F5-041D-42D3-9F98-189A7998A474}">
      <dsp:nvSpPr>
        <dsp:cNvPr id="0" name=""/>
        <dsp:cNvSpPr/>
      </dsp:nvSpPr>
      <dsp:spPr>
        <a:xfrm>
          <a:off x="243244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Sensors send input to Arduino Uno.</a:t>
          </a:r>
        </a:p>
      </dsp:txBody>
      <dsp:txXfrm>
        <a:off x="283960" y="1066136"/>
        <a:ext cx="2107770" cy="1308711"/>
      </dsp:txXfrm>
    </dsp:sp>
    <dsp:sp modelId="{F7C780E6-7EAB-4B99-9753-F70D973D47AA}">
      <dsp:nvSpPr>
        <dsp:cNvPr id="0" name=""/>
        <dsp:cNvSpPr/>
      </dsp:nvSpPr>
      <dsp:spPr>
        <a:xfrm>
          <a:off x="2675691" y="794338"/>
          <a:ext cx="2189202" cy="13901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E1FC7-A566-411C-80D7-3DFB4DA47969}">
      <dsp:nvSpPr>
        <dsp:cNvPr id="0" name=""/>
        <dsp:cNvSpPr/>
      </dsp:nvSpPr>
      <dsp:spPr>
        <a:xfrm>
          <a:off x="2918936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Arduino processes conditions for gas, motion, and light.</a:t>
          </a:r>
        </a:p>
      </dsp:txBody>
      <dsp:txXfrm>
        <a:off x="2959652" y="1066136"/>
        <a:ext cx="2107770" cy="1308711"/>
      </dsp:txXfrm>
    </dsp:sp>
    <dsp:sp modelId="{F39F7531-52F1-4EAE-8F87-10C154A84EC3}">
      <dsp:nvSpPr>
        <dsp:cNvPr id="0" name=""/>
        <dsp:cNvSpPr/>
      </dsp:nvSpPr>
      <dsp:spPr>
        <a:xfrm>
          <a:off x="5351383" y="794338"/>
          <a:ext cx="2189202" cy="13901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A69FB-DB4F-4FEA-8BE0-8DEE409E4501}">
      <dsp:nvSpPr>
        <dsp:cNvPr id="0" name=""/>
        <dsp:cNvSpPr/>
      </dsp:nvSpPr>
      <dsp:spPr>
        <a:xfrm>
          <a:off x="5594627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Appliances controlled via relay and outputs shown on LCD.</a:t>
          </a:r>
        </a:p>
      </dsp:txBody>
      <dsp:txXfrm>
        <a:off x="5635343" y="1066136"/>
        <a:ext cx="2107770" cy="1308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99DDB-E64C-43A1-9B99-9482076B48AE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75675-0BCD-4D3F-B6EF-69E66726A232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Smart home automation improves safety and comfort.</a:t>
          </a:r>
        </a:p>
      </dsp:txBody>
      <dsp:txXfrm>
        <a:off x="78583" y="2435142"/>
        <a:ext cx="2399612" cy="720000"/>
      </dsp:txXfrm>
    </dsp:sp>
    <dsp:sp modelId="{8A9C5E6B-5DA1-4DA1-B044-E78666586867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0CCF1-2582-4C5F-B756-738893BB3E96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Real-time monitoring via sensors and LCD display.</a:t>
          </a:r>
        </a:p>
      </dsp:txBody>
      <dsp:txXfrm>
        <a:off x="2898129" y="2435142"/>
        <a:ext cx="2399612" cy="720000"/>
      </dsp:txXfrm>
    </dsp:sp>
    <dsp:sp modelId="{7EBD0513-8B6F-44FA-BA13-2357B4E0EE2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02688-EC65-4821-AA9C-16A6A7CBF0C3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Project demonstrates practical use of embedded systems.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2996" y="2548183"/>
            <a:ext cx="3604497" cy="1914952"/>
          </a:xfrm>
        </p:spPr>
        <p:txBody>
          <a:bodyPr anchor="t">
            <a:normAutofit/>
          </a:bodyPr>
          <a:lstStyle/>
          <a:p>
            <a:pPr algn="l"/>
            <a:r>
              <a:rPr lang="en-US" sz="3500" b="1" dirty="0">
                <a:solidFill>
                  <a:schemeClr val="tx2"/>
                </a:solidFill>
              </a:rPr>
              <a:t>Smart Home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Presented by: [Ayush Galiyan]</a:t>
            </a:r>
          </a:p>
        </p:txBody>
      </p:sp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C7DE9B20-4448-E24A-DBCB-160DC0033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500" b="1" dirty="0">
                <a:solidFill>
                  <a:schemeClr val="tx2"/>
                </a:solidFill>
              </a:rPr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/>
              <a:t>IoT integration for remote control</a:t>
            </a:r>
          </a:p>
          <a:p>
            <a:r>
              <a:rPr lang="en-US" sz="2100"/>
              <a:t>Voice assistant compatibility (Alexa, Google)</a:t>
            </a:r>
          </a:p>
          <a:p>
            <a:r>
              <a:rPr lang="en-US" sz="2100"/>
              <a:t>Mobile app control and alerts</a:t>
            </a:r>
          </a:p>
          <a:p>
            <a:r>
              <a:rPr lang="en-US" sz="2100"/>
              <a:t>Additional environmental sensors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DC6DD913-9E7A-2776-BB8F-23989509F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9AB183-3389-E5FF-0DAA-2F30B49C9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51740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213" y="277696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80EF4E2F-6639-A792-14F9-BEE50F9B3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051" y="381935"/>
            <a:ext cx="7017080" cy="120032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dirty="0">
                <a:solidFill>
                  <a:schemeClr val="tx2"/>
                </a:solidFill>
              </a:rPr>
              <a:t>Problem Statement</a:t>
            </a:r>
            <a:r>
              <a:rPr lang="en-US" sz="3900" b="1" dirty="0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45650" y="554152"/>
            <a:ext cx="430632" cy="1075866"/>
            <a:chOff x="10994200" y="554152"/>
            <a:chExt cx="574177" cy="1075866"/>
          </a:xfrm>
        </p:grpSpPr>
        <p:sp>
          <p:nvSpPr>
            <p:cNvPr id="1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16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81AD4E-674A-6EE1-4EB1-156E6F653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510796"/>
              </p:ext>
            </p:extLst>
          </p:nvPr>
        </p:nvGraphicFramePr>
        <p:xfrm>
          <a:off x="891046" y="1825625"/>
          <a:ext cx="701708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259" y="331995"/>
            <a:ext cx="5237715" cy="13918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dirty="0">
                <a:solidFill>
                  <a:schemeClr val="tx2"/>
                </a:solidFill>
              </a:rPr>
              <a:t>Project Objective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8992" y="1"/>
            <a:ext cx="866357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450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Automate appliances and safety systems.</a:t>
            </a:r>
            <a:endParaRPr lang="en-US" sz="2800">
              <a:ea typeface="Calibri"/>
              <a:cs typeface="Calibri"/>
            </a:endParaRPr>
          </a:p>
          <a:p>
            <a:r>
              <a:rPr lang="en-US" sz="2800" dirty="0"/>
              <a:t>Use sensors to detect motion, gas, and light.</a:t>
            </a:r>
            <a:endParaRPr lang="en-US" sz="2800">
              <a:ea typeface="Calibri"/>
              <a:cs typeface="Calibri"/>
            </a:endParaRPr>
          </a:p>
          <a:p>
            <a:r>
              <a:rPr lang="en-US" sz="2800" dirty="0"/>
              <a:t>Display real-time data on LCD screen.</a:t>
            </a:r>
            <a:endParaRPr lang="en-US" sz="2800" dirty="0">
              <a:ea typeface="Calibri"/>
              <a:cs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6138" y="3423959"/>
            <a:ext cx="405617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lashlight">
            <a:extLst>
              <a:ext uri="{FF2B5EF4-FFF2-40B4-BE49-F238E27FC236}">
                <a16:creationId xmlns:a16="http://schemas.microsoft.com/office/drawing/2014/main" id="{E0C703D8-3A0A-F42B-CB63-74342B7C3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5388" y="1689117"/>
            <a:ext cx="2835788" cy="283578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201" y="1"/>
            <a:ext cx="1550211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04058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5592435" y="5166682"/>
            <a:ext cx="1376793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145" y="6033795"/>
            <a:ext cx="1493298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8772" y="5519196"/>
            <a:ext cx="1005228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 b="1" dirty="0">
                <a:solidFill>
                  <a:schemeClr val="tx2"/>
                </a:solidFill>
              </a:rPr>
              <a:t>Components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2100" dirty="0">
                <a:ea typeface="Calibri"/>
                <a:cs typeface="Calibri"/>
              </a:rPr>
              <a:t>Arduino Uno R3</a:t>
            </a:r>
            <a:endParaRPr lang="en-US">
              <a:ea typeface="Calibri"/>
              <a:cs typeface="Calibri"/>
            </a:endParaRPr>
          </a:p>
          <a:p>
            <a:r>
              <a:rPr lang="en-US" sz="2100" dirty="0">
                <a:ea typeface="Calibri"/>
                <a:cs typeface="Calibri"/>
              </a:rPr>
              <a:t>PIR Sensor, LDR, Gas Sensor, Ultrasonic Sensor</a:t>
            </a:r>
            <a:endParaRPr lang="en-US" sz="2100">
              <a:ea typeface="Calibri"/>
              <a:cs typeface="Calibri"/>
            </a:endParaRPr>
          </a:p>
          <a:p>
            <a:r>
              <a:rPr lang="en-US" sz="2100" dirty="0">
                <a:ea typeface="Calibri"/>
                <a:cs typeface="Calibri"/>
              </a:rPr>
              <a:t>Relay, LCD 16x2, DC Motor, Light Bulb</a:t>
            </a:r>
            <a:endParaRPr lang="en-US" sz="2100">
              <a:ea typeface="Calibri"/>
              <a:cs typeface="Calibri"/>
            </a:endParaRPr>
          </a:p>
          <a:p>
            <a:r>
              <a:rPr lang="en-US" sz="2100" dirty="0">
                <a:ea typeface="Calibri"/>
                <a:cs typeface="Calibri"/>
              </a:rPr>
              <a:t>Power Supply, Resistors</a:t>
            </a:r>
            <a:endParaRPr lang="en-US" sz="2100">
              <a:ea typeface="Calibri"/>
              <a:cs typeface="Calibri"/>
            </a:endParaRPr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8E7BD172-FC86-E755-D403-B76CD8E6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r="50996" b="-3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Circuit Diagram</a:t>
            </a:r>
          </a:p>
        </p:txBody>
      </p:sp>
      <p:pic>
        <p:nvPicPr>
          <p:cNvPr id="4" name="Content Placeholder 3" descr="A circuit board with wires&#10;&#10;AI-generated content may be incorrect.">
            <a:extLst>
              <a:ext uri="{FF2B5EF4-FFF2-40B4-BE49-F238E27FC236}">
                <a16:creationId xmlns:a16="http://schemas.microsoft.com/office/drawing/2014/main" id="{222C8F9C-0DCC-C1C0-3B63-4297184E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3" r="9207" b="-1"/>
          <a:stretch>
            <a:fillRect/>
          </a:stretch>
        </p:blipFill>
        <p:spPr>
          <a:xfrm>
            <a:off x="358901" y="600563"/>
            <a:ext cx="8495662" cy="4099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en-US" sz="3500" b="1" dirty="0">
                <a:solidFill>
                  <a:schemeClr val="tx2"/>
                </a:solidFill>
              </a:rPr>
              <a:t>Working Principle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6ADF511F-5D5C-1799-A817-A5665DE28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135358"/>
              </p:ext>
            </p:extLst>
          </p:nvPr>
        </p:nvGraphicFramePr>
        <p:xfrm>
          <a:off x="678451" y="3017519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" y="1074472"/>
            <a:ext cx="3114278" cy="3248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Code Logic Overview</a:t>
            </a:r>
          </a:p>
        </p:txBody>
      </p:sp>
      <p:pic>
        <p:nvPicPr>
          <p:cNvPr id="3" name="Content Placeholder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FC2BC01-B7C5-5B1F-B0AB-FA02D8DFF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057" y="938"/>
            <a:ext cx="6021729" cy="6857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500" b="1" dirty="0">
                <a:solidFill>
                  <a:schemeClr val="tx2"/>
                </a:solidFill>
              </a:rPr>
              <a:t>Real-Time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smart home automation recording">
            <a:hlinkClick r:id="" action="ppaction://media"/>
            <a:extLst>
              <a:ext uri="{FF2B5EF4-FFF2-40B4-BE49-F238E27FC236}">
                <a16:creationId xmlns:a16="http://schemas.microsoft.com/office/drawing/2014/main" id="{AEBA8C03-61DD-97B7-FB00-57F568B9D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575" y="1597577"/>
            <a:ext cx="8242851" cy="4535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908" y="741391"/>
            <a:ext cx="3368866" cy="1616203"/>
          </a:xfrm>
        </p:spPr>
        <p:txBody>
          <a:bodyPr anchor="b">
            <a:normAutofit/>
          </a:bodyPr>
          <a:lstStyle/>
          <a:p>
            <a:r>
              <a:rPr lang="en-US" sz="3500" b="1" dirty="0">
                <a:solidFill>
                  <a:schemeClr val="tx2"/>
                </a:solidFill>
              </a:rPr>
              <a:t>Applications</a:t>
            </a:r>
          </a:p>
        </p:txBody>
      </p:sp>
      <p:pic>
        <p:nvPicPr>
          <p:cNvPr id="5" name="Picture 4" descr="A midsection of a person holding a miniature house">
            <a:extLst>
              <a:ext uri="{FF2B5EF4-FFF2-40B4-BE49-F238E27FC236}">
                <a16:creationId xmlns:a16="http://schemas.microsoft.com/office/drawing/2014/main" id="{E7EEA886-76D0-32EA-6B66-FE7372EA05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98" r="28039" b="-7"/>
          <a:stretch>
            <a:fillRect/>
          </a:stretch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908" y="2533476"/>
            <a:ext cx="3368865" cy="3447832"/>
          </a:xfrm>
        </p:spPr>
        <p:txBody>
          <a:bodyPr anchor="t">
            <a:normAutofit/>
          </a:bodyPr>
          <a:lstStyle/>
          <a:p>
            <a:r>
              <a:rPr lang="en-US" sz="2100" dirty="0"/>
              <a:t>Home Automation and Energy Efficiency</a:t>
            </a:r>
            <a:endParaRPr lang="en-US" sz="2100" dirty="0">
              <a:ea typeface="Calibri"/>
              <a:cs typeface="Calibri"/>
            </a:endParaRPr>
          </a:p>
          <a:p>
            <a:r>
              <a:rPr lang="en-US" sz="2100" dirty="0"/>
              <a:t>Security and Intrusion Detection</a:t>
            </a:r>
            <a:endParaRPr lang="en-US" sz="2100" dirty="0">
              <a:ea typeface="Calibri"/>
              <a:cs typeface="Calibri"/>
            </a:endParaRPr>
          </a:p>
          <a:p>
            <a:r>
              <a:rPr lang="en-US" sz="2100" dirty="0"/>
              <a:t>Gas Leak Warning System</a:t>
            </a:r>
            <a:endParaRPr lang="en-US" sz="2100" dirty="0">
              <a:ea typeface="Calibri"/>
              <a:cs typeface="Calibri"/>
            </a:endParaRPr>
          </a:p>
          <a:p>
            <a:r>
              <a:rPr lang="en-US" sz="2100" dirty="0"/>
              <a:t>Elderly Care Monitoring</a:t>
            </a:r>
            <a:endParaRPr lang="en-US" sz="2100" dirty="0"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Smart Home Automation</vt:lpstr>
      <vt:lpstr>Problem Statement </vt:lpstr>
      <vt:lpstr>Project Objective</vt:lpstr>
      <vt:lpstr>Components Used</vt:lpstr>
      <vt:lpstr>Circuit Diagram</vt:lpstr>
      <vt:lpstr>Working Principle</vt:lpstr>
      <vt:lpstr>Code Logic Overview</vt:lpstr>
      <vt:lpstr>Real-Time Output</vt:lpstr>
      <vt:lpstr>Applications</vt:lpstr>
      <vt:lpstr>Future Improvements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154</cp:revision>
  <dcterms:created xsi:type="dcterms:W3CDTF">2013-01-27T09:14:16Z</dcterms:created>
  <dcterms:modified xsi:type="dcterms:W3CDTF">2025-08-02T18:50:26Z</dcterms:modified>
  <cp:category/>
</cp:coreProperties>
</file>